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Default Extension="pdf" ContentType="application/pdf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8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2BD40C-1256-D443-BDD1-129C08F11182}" type="doc">
      <dgm:prSet loTypeId="urn:microsoft.com/office/officeart/2005/8/layout/radial1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B9046C3-0652-C549-8556-347B5CB55535}">
      <dgm:prSet phldrT="[Text]"/>
      <dgm:spPr/>
      <dgm:t>
        <a:bodyPr/>
        <a:lstStyle/>
        <a:p>
          <a:r>
            <a:rPr lang="en-US" dirty="0" smtClean="0"/>
            <a:t>LHS Network</a:t>
          </a:r>
          <a:endParaRPr lang="en-US" dirty="0"/>
        </a:p>
      </dgm:t>
    </dgm:pt>
    <dgm:pt modelId="{5CA55DB3-89A3-9E47-AFA3-037C6F410022}" type="parTrans" cxnId="{427A684D-2478-894E-BB70-6E8B3E1E5022}">
      <dgm:prSet/>
      <dgm:spPr/>
      <dgm:t>
        <a:bodyPr/>
        <a:lstStyle/>
        <a:p>
          <a:endParaRPr lang="en-US"/>
        </a:p>
      </dgm:t>
    </dgm:pt>
    <dgm:pt modelId="{538D43D2-1AF1-164C-9CA1-CCC596CF3D1B}" type="sibTrans" cxnId="{427A684D-2478-894E-BB70-6E8B3E1E5022}">
      <dgm:prSet/>
      <dgm:spPr/>
      <dgm:t>
        <a:bodyPr/>
        <a:lstStyle/>
        <a:p>
          <a:endParaRPr lang="en-US"/>
        </a:p>
      </dgm:t>
    </dgm:pt>
    <dgm:pt modelId="{98261F98-ED66-B449-9A11-3E1C5722076D}">
      <dgm:prSet phldrT="[Text]"/>
      <dgm:spPr/>
      <dgm:t>
        <a:bodyPr/>
        <a:lstStyle/>
        <a:p>
          <a:r>
            <a:rPr lang="en-US" dirty="0" smtClean="0"/>
            <a:t>H Drive</a:t>
          </a:r>
          <a:endParaRPr lang="en-US" dirty="0"/>
        </a:p>
      </dgm:t>
    </dgm:pt>
    <dgm:pt modelId="{DB58D047-B5D6-F644-A8CE-D2AB518E9977}" type="parTrans" cxnId="{9964B844-ECC2-7644-B0D6-4EEF7C95B5E5}">
      <dgm:prSet/>
      <dgm:spPr/>
      <dgm:t>
        <a:bodyPr/>
        <a:lstStyle/>
        <a:p>
          <a:endParaRPr lang="en-US"/>
        </a:p>
      </dgm:t>
    </dgm:pt>
    <dgm:pt modelId="{01BB82F5-BAB1-DD4C-A43F-E9328D0B4462}" type="sibTrans" cxnId="{9964B844-ECC2-7644-B0D6-4EEF7C95B5E5}">
      <dgm:prSet/>
      <dgm:spPr/>
      <dgm:t>
        <a:bodyPr/>
        <a:lstStyle/>
        <a:p>
          <a:endParaRPr lang="en-US"/>
        </a:p>
      </dgm:t>
    </dgm:pt>
    <dgm:pt modelId="{9F334E98-8288-CA45-BB52-8FA78F249A12}">
      <dgm:prSet phldrT="[Text]"/>
      <dgm:spPr/>
      <dgm:t>
        <a:bodyPr/>
        <a:lstStyle/>
        <a:p>
          <a:r>
            <a:rPr lang="en-US" dirty="0" smtClean="0"/>
            <a:t>P Drive</a:t>
          </a:r>
          <a:endParaRPr lang="en-US" dirty="0"/>
        </a:p>
      </dgm:t>
    </dgm:pt>
    <dgm:pt modelId="{0B7B18D5-DC1C-C34D-A438-162BAE74A0B5}" type="parTrans" cxnId="{C9861E6B-1C52-FC47-92DA-011B60E95F75}">
      <dgm:prSet/>
      <dgm:spPr/>
      <dgm:t>
        <a:bodyPr/>
        <a:lstStyle/>
        <a:p>
          <a:endParaRPr lang="en-US"/>
        </a:p>
      </dgm:t>
    </dgm:pt>
    <dgm:pt modelId="{C836E216-4D9A-9B4D-B5E5-54EBD6A3B20E}" type="sibTrans" cxnId="{C9861E6B-1C52-FC47-92DA-011B60E95F75}">
      <dgm:prSet/>
      <dgm:spPr/>
      <dgm:t>
        <a:bodyPr/>
        <a:lstStyle/>
        <a:p>
          <a:endParaRPr lang="en-US"/>
        </a:p>
      </dgm:t>
    </dgm:pt>
    <dgm:pt modelId="{6AD42AC0-5E98-864E-9E71-9B2CAE004415}">
      <dgm:prSet phldrT="[Text]"/>
      <dgm:spPr/>
      <dgm:t>
        <a:bodyPr/>
        <a:lstStyle/>
        <a:p>
          <a:r>
            <a:rPr lang="en-US" dirty="0" smtClean="0"/>
            <a:t>Other Teacher Drives</a:t>
          </a:r>
          <a:endParaRPr lang="en-US" dirty="0"/>
        </a:p>
      </dgm:t>
    </dgm:pt>
    <dgm:pt modelId="{F145DE9D-87B4-8D47-AE7D-2BC1FAE6BE9D}" type="parTrans" cxnId="{EB0B2BE6-9764-D647-983F-1500B2ACA299}">
      <dgm:prSet/>
      <dgm:spPr/>
      <dgm:t>
        <a:bodyPr/>
        <a:lstStyle/>
        <a:p>
          <a:endParaRPr lang="en-US"/>
        </a:p>
      </dgm:t>
    </dgm:pt>
    <dgm:pt modelId="{2B2F4377-34D8-3048-A4C2-839363200866}" type="sibTrans" cxnId="{EB0B2BE6-9764-D647-983F-1500B2ACA299}">
      <dgm:prSet/>
      <dgm:spPr/>
      <dgm:t>
        <a:bodyPr/>
        <a:lstStyle/>
        <a:p>
          <a:endParaRPr lang="en-US"/>
        </a:p>
      </dgm:t>
    </dgm:pt>
    <dgm:pt modelId="{8C633B5E-D3D7-FA4F-9FFB-452A3E1A76A7}">
      <dgm:prSet phldrT="[Text]"/>
      <dgm:spPr/>
      <dgm:t>
        <a:bodyPr/>
        <a:lstStyle/>
        <a:p>
          <a:r>
            <a:rPr lang="en-US" dirty="0" smtClean="0"/>
            <a:t>Your USB Flash</a:t>
          </a:r>
          <a:endParaRPr lang="en-US" dirty="0"/>
        </a:p>
      </dgm:t>
    </dgm:pt>
    <dgm:pt modelId="{18A77D36-B8C6-374C-83E9-4DA71924C583}" type="parTrans" cxnId="{52EF2E20-72E7-B94F-957B-7F42CACA45E5}">
      <dgm:prSet/>
      <dgm:spPr/>
      <dgm:t>
        <a:bodyPr/>
        <a:lstStyle/>
        <a:p>
          <a:endParaRPr lang="en-US"/>
        </a:p>
      </dgm:t>
    </dgm:pt>
    <dgm:pt modelId="{BAB66683-25C7-4947-A9EF-ADF53BC32478}" type="sibTrans" cxnId="{52EF2E20-72E7-B94F-957B-7F42CACA45E5}">
      <dgm:prSet/>
      <dgm:spPr/>
      <dgm:t>
        <a:bodyPr/>
        <a:lstStyle/>
        <a:p>
          <a:endParaRPr lang="en-US"/>
        </a:p>
      </dgm:t>
    </dgm:pt>
    <dgm:pt modelId="{FC1A98F3-8050-3948-8B1E-374A9D66671A}" type="pres">
      <dgm:prSet presAssocID="{2B2BD40C-1256-D443-BDD1-129C08F1118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6818A0D-F9FC-7C43-9633-F87A3405E1D5}" type="pres">
      <dgm:prSet presAssocID="{5B9046C3-0652-C549-8556-347B5CB55535}" presName="centerShape" presStyleLbl="node0" presStyleIdx="0" presStyleCnt="1"/>
      <dgm:spPr/>
      <dgm:t>
        <a:bodyPr/>
        <a:lstStyle/>
        <a:p>
          <a:endParaRPr lang="en-US"/>
        </a:p>
      </dgm:t>
    </dgm:pt>
    <dgm:pt modelId="{75679869-F943-FA40-8C82-2C572487D582}" type="pres">
      <dgm:prSet presAssocID="{DB58D047-B5D6-F644-A8CE-D2AB518E9977}" presName="Name9" presStyleLbl="parChTrans1D2" presStyleIdx="0" presStyleCnt="4"/>
      <dgm:spPr/>
      <dgm:t>
        <a:bodyPr/>
        <a:lstStyle/>
        <a:p>
          <a:endParaRPr lang="en-US"/>
        </a:p>
      </dgm:t>
    </dgm:pt>
    <dgm:pt modelId="{147F80A7-2325-9B4D-931A-DF4BA78E3E4C}" type="pres">
      <dgm:prSet presAssocID="{DB58D047-B5D6-F644-A8CE-D2AB518E9977}" presName="connTx" presStyleLbl="parChTrans1D2" presStyleIdx="0" presStyleCnt="4"/>
      <dgm:spPr/>
      <dgm:t>
        <a:bodyPr/>
        <a:lstStyle/>
        <a:p>
          <a:endParaRPr lang="en-US"/>
        </a:p>
      </dgm:t>
    </dgm:pt>
    <dgm:pt modelId="{2AB1F643-B38E-164C-9E1D-94DA90F252AD}" type="pres">
      <dgm:prSet presAssocID="{98261F98-ED66-B449-9A11-3E1C5722076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BDA6A9-1380-C14F-BC89-7FBA519B702D}" type="pres">
      <dgm:prSet presAssocID="{0B7B18D5-DC1C-C34D-A438-162BAE74A0B5}" presName="Name9" presStyleLbl="parChTrans1D2" presStyleIdx="1" presStyleCnt="4"/>
      <dgm:spPr/>
      <dgm:t>
        <a:bodyPr/>
        <a:lstStyle/>
        <a:p>
          <a:endParaRPr lang="en-US"/>
        </a:p>
      </dgm:t>
    </dgm:pt>
    <dgm:pt modelId="{4980A0E9-B341-D640-A36F-838AC4444B03}" type="pres">
      <dgm:prSet presAssocID="{0B7B18D5-DC1C-C34D-A438-162BAE74A0B5}" presName="connTx" presStyleLbl="parChTrans1D2" presStyleIdx="1" presStyleCnt="4"/>
      <dgm:spPr/>
      <dgm:t>
        <a:bodyPr/>
        <a:lstStyle/>
        <a:p>
          <a:endParaRPr lang="en-US"/>
        </a:p>
      </dgm:t>
    </dgm:pt>
    <dgm:pt modelId="{57B1906A-DED9-0C4F-BEAD-E33A9714A4F0}" type="pres">
      <dgm:prSet presAssocID="{9F334E98-8288-CA45-BB52-8FA78F249A1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4C5FA3-699D-D941-8FD3-978DB324175A}" type="pres">
      <dgm:prSet presAssocID="{F145DE9D-87B4-8D47-AE7D-2BC1FAE6BE9D}" presName="Name9" presStyleLbl="parChTrans1D2" presStyleIdx="2" presStyleCnt="4"/>
      <dgm:spPr/>
      <dgm:t>
        <a:bodyPr/>
        <a:lstStyle/>
        <a:p>
          <a:endParaRPr lang="en-US"/>
        </a:p>
      </dgm:t>
    </dgm:pt>
    <dgm:pt modelId="{564B847B-DBA0-F04E-9698-91995226F37E}" type="pres">
      <dgm:prSet presAssocID="{F145DE9D-87B4-8D47-AE7D-2BC1FAE6BE9D}" presName="connTx" presStyleLbl="parChTrans1D2" presStyleIdx="2" presStyleCnt="4"/>
      <dgm:spPr/>
      <dgm:t>
        <a:bodyPr/>
        <a:lstStyle/>
        <a:p>
          <a:endParaRPr lang="en-US"/>
        </a:p>
      </dgm:t>
    </dgm:pt>
    <dgm:pt modelId="{873A4246-F6CF-CA4D-8A52-E3E9F192F702}" type="pres">
      <dgm:prSet presAssocID="{6AD42AC0-5E98-864E-9E71-9B2CAE00441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50EF3A-AAE6-9440-813F-025724B2C20D}" type="pres">
      <dgm:prSet presAssocID="{18A77D36-B8C6-374C-83E9-4DA71924C583}" presName="Name9" presStyleLbl="parChTrans1D2" presStyleIdx="3" presStyleCnt="4"/>
      <dgm:spPr/>
      <dgm:t>
        <a:bodyPr/>
        <a:lstStyle/>
        <a:p>
          <a:endParaRPr lang="en-US"/>
        </a:p>
      </dgm:t>
    </dgm:pt>
    <dgm:pt modelId="{3C5582B3-FBFA-EF4A-A77D-C8CCE9073C12}" type="pres">
      <dgm:prSet presAssocID="{18A77D36-B8C6-374C-83E9-4DA71924C583}" presName="connTx" presStyleLbl="parChTrans1D2" presStyleIdx="3" presStyleCnt="4"/>
      <dgm:spPr/>
      <dgm:t>
        <a:bodyPr/>
        <a:lstStyle/>
        <a:p>
          <a:endParaRPr lang="en-US"/>
        </a:p>
      </dgm:t>
    </dgm:pt>
    <dgm:pt modelId="{9FC6CC02-5D45-AC4B-900A-8C5286586459}" type="pres">
      <dgm:prSet presAssocID="{8C633B5E-D3D7-FA4F-9FFB-452A3E1A76A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1B1DCD1-4FEA-B149-9CD6-D2941B9E2DA8}" type="presOf" srcId="{F145DE9D-87B4-8D47-AE7D-2BC1FAE6BE9D}" destId="{564B847B-DBA0-F04E-9698-91995226F37E}" srcOrd="1" destOrd="0" presId="urn:microsoft.com/office/officeart/2005/8/layout/radial1"/>
    <dgm:cxn modelId="{9964B844-ECC2-7644-B0D6-4EEF7C95B5E5}" srcId="{5B9046C3-0652-C549-8556-347B5CB55535}" destId="{98261F98-ED66-B449-9A11-3E1C5722076D}" srcOrd="0" destOrd="0" parTransId="{DB58D047-B5D6-F644-A8CE-D2AB518E9977}" sibTransId="{01BB82F5-BAB1-DD4C-A43F-E9328D0B4462}"/>
    <dgm:cxn modelId="{C9861E6B-1C52-FC47-92DA-011B60E95F75}" srcId="{5B9046C3-0652-C549-8556-347B5CB55535}" destId="{9F334E98-8288-CA45-BB52-8FA78F249A12}" srcOrd="1" destOrd="0" parTransId="{0B7B18D5-DC1C-C34D-A438-162BAE74A0B5}" sibTransId="{C836E216-4D9A-9B4D-B5E5-54EBD6A3B20E}"/>
    <dgm:cxn modelId="{71CCC114-980B-7943-BC93-619CE08B758C}" type="presOf" srcId="{6AD42AC0-5E98-864E-9E71-9B2CAE004415}" destId="{873A4246-F6CF-CA4D-8A52-E3E9F192F702}" srcOrd="0" destOrd="0" presId="urn:microsoft.com/office/officeart/2005/8/layout/radial1"/>
    <dgm:cxn modelId="{9EF44211-9B5A-F045-A152-75BCE24177A6}" type="presOf" srcId="{8C633B5E-D3D7-FA4F-9FFB-452A3E1A76A7}" destId="{9FC6CC02-5D45-AC4B-900A-8C5286586459}" srcOrd="0" destOrd="0" presId="urn:microsoft.com/office/officeart/2005/8/layout/radial1"/>
    <dgm:cxn modelId="{0B388B16-FC61-524C-AEE0-360A0EE243C7}" type="presOf" srcId="{DB58D047-B5D6-F644-A8CE-D2AB518E9977}" destId="{147F80A7-2325-9B4D-931A-DF4BA78E3E4C}" srcOrd="1" destOrd="0" presId="urn:microsoft.com/office/officeart/2005/8/layout/radial1"/>
    <dgm:cxn modelId="{FE5926A0-13C4-CB46-BFB1-5F4471B99F3D}" type="presOf" srcId="{0B7B18D5-DC1C-C34D-A438-162BAE74A0B5}" destId="{4980A0E9-B341-D640-A36F-838AC4444B03}" srcOrd="1" destOrd="0" presId="urn:microsoft.com/office/officeart/2005/8/layout/radial1"/>
    <dgm:cxn modelId="{84738031-087C-A941-9403-15BECA79B520}" type="presOf" srcId="{0B7B18D5-DC1C-C34D-A438-162BAE74A0B5}" destId="{50BDA6A9-1380-C14F-BC89-7FBA519B702D}" srcOrd="0" destOrd="0" presId="urn:microsoft.com/office/officeart/2005/8/layout/radial1"/>
    <dgm:cxn modelId="{427A684D-2478-894E-BB70-6E8B3E1E5022}" srcId="{2B2BD40C-1256-D443-BDD1-129C08F11182}" destId="{5B9046C3-0652-C549-8556-347B5CB55535}" srcOrd="0" destOrd="0" parTransId="{5CA55DB3-89A3-9E47-AFA3-037C6F410022}" sibTransId="{538D43D2-1AF1-164C-9CA1-CCC596CF3D1B}"/>
    <dgm:cxn modelId="{8512ED27-2F7F-0B45-AA88-DE8462D8CE0A}" type="presOf" srcId="{18A77D36-B8C6-374C-83E9-4DA71924C583}" destId="{3C5582B3-FBFA-EF4A-A77D-C8CCE9073C12}" srcOrd="1" destOrd="0" presId="urn:microsoft.com/office/officeart/2005/8/layout/radial1"/>
    <dgm:cxn modelId="{E4F3DDCF-9D64-694E-8017-0DBE0CA9CE93}" type="presOf" srcId="{F145DE9D-87B4-8D47-AE7D-2BC1FAE6BE9D}" destId="{B94C5FA3-699D-D941-8FD3-978DB324175A}" srcOrd="0" destOrd="0" presId="urn:microsoft.com/office/officeart/2005/8/layout/radial1"/>
    <dgm:cxn modelId="{EB0B2BE6-9764-D647-983F-1500B2ACA299}" srcId="{5B9046C3-0652-C549-8556-347B5CB55535}" destId="{6AD42AC0-5E98-864E-9E71-9B2CAE004415}" srcOrd="2" destOrd="0" parTransId="{F145DE9D-87B4-8D47-AE7D-2BC1FAE6BE9D}" sibTransId="{2B2F4377-34D8-3048-A4C2-839363200866}"/>
    <dgm:cxn modelId="{40567D3B-A331-3A43-BE23-18C212BD636F}" type="presOf" srcId="{98261F98-ED66-B449-9A11-3E1C5722076D}" destId="{2AB1F643-B38E-164C-9E1D-94DA90F252AD}" srcOrd="0" destOrd="0" presId="urn:microsoft.com/office/officeart/2005/8/layout/radial1"/>
    <dgm:cxn modelId="{73EFAC54-8B45-FB46-85F9-D6910550F1C8}" type="presOf" srcId="{5B9046C3-0652-C549-8556-347B5CB55535}" destId="{C6818A0D-F9FC-7C43-9633-F87A3405E1D5}" srcOrd="0" destOrd="0" presId="urn:microsoft.com/office/officeart/2005/8/layout/radial1"/>
    <dgm:cxn modelId="{4F7B8995-2957-D744-A0DB-BAAC6B3214A4}" type="presOf" srcId="{9F334E98-8288-CA45-BB52-8FA78F249A12}" destId="{57B1906A-DED9-0C4F-BEAD-E33A9714A4F0}" srcOrd="0" destOrd="0" presId="urn:microsoft.com/office/officeart/2005/8/layout/radial1"/>
    <dgm:cxn modelId="{42DCDFFC-E5F6-BF44-A60C-D3E0BE59B46D}" type="presOf" srcId="{DB58D047-B5D6-F644-A8CE-D2AB518E9977}" destId="{75679869-F943-FA40-8C82-2C572487D582}" srcOrd="0" destOrd="0" presId="urn:microsoft.com/office/officeart/2005/8/layout/radial1"/>
    <dgm:cxn modelId="{52EF2E20-72E7-B94F-957B-7F42CACA45E5}" srcId="{5B9046C3-0652-C549-8556-347B5CB55535}" destId="{8C633B5E-D3D7-FA4F-9FFB-452A3E1A76A7}" srcOrd="3" destOrd="0" parTransId="{18A77D36-B8C6-374C-83E9-4DA71924C583}" sibTransId="{BAB66683-25C7-4947-A9EF-ADF53BC32478}"/>
    <dgm:cxn modelId="{E86B8F17-0F67-A744-8894-D47F0ECB1984}" type="presOf" srcId="{2B2BD40C-1256-D443-BDD1-129C08F11182}" destId="{FC1A98F3-8050-3948-8B1E-374A9D66671A}" srcOrd="0" destOrd="0" presId="urn:microsoft.com/office/officeart/2005/8/layout/radial1"/>
    <dgm:cxn modelId="{EE5EE714-7B78-E84D-9DB8-1A310A5F8F07}" type="presOf" srcId="{18A77D36-B8C6-374C-83E9-4DA71924C583}" destId="{8950EF3A-AAE6-9440-813F-025724B2C20D}" srcOrd="0" destOrd="0" presId="urn:microsoft.com/office/officeart/2005/8/layout/radial1"/>
    <dgm:cxn modelId="{5F08E756-4D86-0549-BF26-59D422DAC75F}" type="presParOf" srcId="{FC1A98F3-8050-3948-8B1E-374A9D66671A}" destId="{C6818A0D-F9FC-7C43-9633-F87A3405E1D5}" srcOrd="0" destOrd="0" presId="urn:microsoft.com/office/officeart/2005/8/layout/radial1"/>
    <dgm:cxn modelId="{586739C3-6EB2-1B49-ABA4-C97ACCF80F18}" type="presParOf" srcId="{FC1A98F3-8050-3948-8B1E-374A9D66671A}" destId="{75679869-F943-FA40-8C82-2C572487D582}" srcOrd="1" destOrd="0" presId="urn:microsoft.com/office/officeart/2005/8/layout/radial1"/>
    <dgm:cxn modelId="{A442168A-C39E-7C4D-968B-4C4D41574369}" type="presParOf" srcId="{75679869-F943-FA40-8C82-2C572487D582}" destId="{147F80A7-2325-9B4D-931A-DF4BA78E3E4C}" srcOrd="0" destOrd="0" presId="urn:microsoft.com/office/officeart/2005/8/layout/radial1"/>
    <dgm:cxn modelId="{45C0B996-75EC-AA44-AD68-D971BCC84F9F}" type="presParOf" srcId="{FC1A98F3-8050-3948-8B1E-374A9D66671A}" destId="{2AB1F643-B38E-164C-9E1D-94DA90F252AD}" srcOrd="2" destOrd="0" presId="urn:microsoft.com/office/officeart/2005/8/layout/radial1"/>
    <dgm:cxn modelId="{9C7A25DB-B32F-CF45-80FF-3322661AADAD}" type="presParOf" srcId="{FC1A98F3-8050-3948-8B1E-374A9D66671A}" destId="{50BDA6A9-1380-C14F-BC89-7FBA519B702D}" srcOrd="3" destOrd="0" presId="urn:microsoft.com/office/officeart/2005/8/layout/radial1"/>
    <dgm:cxn modelId="{11F9DBA2-9139-E948-BA83-40378DA11355}" type="presParOf" srcId="{50BDA6A9-1380-C14F-BC89-7FBA519B702D}" destId="{4980A0E9-B341-D640-A36F-838AC4444B03}" srcOrd="0" destOrd="0" presId="urn:microsoft.com/office/officeart/2005/8/layout/radial1"/>
    <dgm:cxn modelId="{36F348E8-0F7D-4442-917D-8028E5C3A7F7}" type="presParOf" srcId="{FC1A98F3-8050-3948-8B1E-374A9D66671A}" destId="{57B1906A-DED9-0C4F-BEAD-E33A9714A4F0}" srcOrd="4" destOrd="0" presId="urn:microsoft.com/office/officeart/2005/8/layout/radial1"/>
    <dgm:cxn modelId="{093FD3D8-BF81-3E46-80A0-324BAFFFF075}" type="presParOf" srcId="{FC1A98F3-8050-3948-8B1E-374A9D66671A}" destId="{B94C5FA3-699D-D941-8FD3-978DB324175A}" srcOrd="5" destOrd="0" presId="urn:microsoft.com/office/officeart/2005/8/layout/radial1"/>
    <dgm:cxn modelId="{B0831F4D-C117-A340-86DF-5B057DD905B2}" type="presParOf" srcId="{B94C5FA3-699D-D941-8FD3-978DB324175A}" destId="{564B847B-DBA0-F04E-9698-91995226F37E}" srcOrd="0" destOrd="0" presId="urn:microsoft.com/office/officeart/2005/8/layout/radial1"/>
    <dgm:cxn modelId="{FADBEDBD-1E9B-9C4B-A2D7-263A3D1DDC6D}" type="presParOf" srcId="{FC1A98F3-8050-3948-8B1E-374A9D66671A}" destId="{873A4246-F6CF-CA4D-8A52-E3E9F192F702}" srcOrd="6" destOrd="0" presId="urn:microsoft.com/office/officeart/2005/8/layout/radial1"/>
    <dgm:cxn modelId="{CF555844-AC15-3A4F-88AE-E93AB594EBCD}" type="presParOf" srcId="{FC1A98F3-8050-3948-8B1E-374A9D66671A}" destId="{8950EF3A-AAE6-9440-813F-025724B2C20D}" srcOrd="7" destOrd="0" presId="urn:microsoft.com/office/officeart/2005/8/layout/radial1"/>
    <dgm:cxn modelId="{32F679D1-FB00-2044-BD5E-39215E574808}" type="presParOf" srcId="{8950EF3A-AAE6-9440-813F-025724B2C20D}" destId="{3C5582B3-FBFA-EF4A-A77D-C8CCE9073C12}" srcOrd="0" destOrd="0" presId="urn:microsoft.com/office/officeart/2005/8/layout/radial1"/>
    <dgm:cxn modelId="{439DD3A9-1E5B-6A43-9C84-FFE223DF5D31}" type="presParOf" srcId="{FC1A98F3-8050-3948-8B1E-374A9D66671A}" destId="{9FC6CC02-5D45-AC4B-900A-8C5286586459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7E2BD0-242C-7542-852D-E8C27972F919}" type="doc">
      <dgm:prSet loTypeId="urn:microsoft.com/office/officeart/2005/8/layout/orgChart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E9D4DB8-3800-8E40-A89F-20C0F4B10BE9}">
      <dgm:prSet/>
      <dgm:spPr/>
      <dgm:t>
        <a:bodyPr/>
        <a:lstStyle/>
        <a:p>
          <a:pPr rtl="0"/>
          <a:r>
            <a:rPr lang="en-US" dirty="0" smtClean="0"/>
            <a:t>Two sides</a:t>
          </a:r>
          <a:endParaRPr lang="en-US" dirty="0"/>
        </a:p>
      </dgm:t>
    </dgm:pt>
    <dgm:pt modelId="{17776E7C-3DB4-2A48-87BD-368FAEE7C374}" type="parTrans" cxnId="{4FBE62E4-3D21-7C4E-B998-7AA07E29DC58}">
      <dgm:prSet/>
      <dgm:spPr/>
      <dgm:t>
        <a:bodyPr/>
        <a:lstStyle/>
        <a:p>
          <a:endParaRPr lang="en-US"/>
        </a:p>
      </dgm:t>
    </dgm:pt>
    <dgm:pt modelId="{7582AC04-770C-F842-8A4A-A7E0B4313111}" type="sibTrans" cxnId="{4FBE62E4-3D21-7C4E-B998-7AA07E29DC58}">
      <dgm:prSet/>
      <dgm:spPr/>
      <dgm:t>
        <a:bodyPr/>
        <a:lstStyle/>
        <a:p>
          <a:endParaRPr lang="en-US"/>
        </a:p>
      </dgm:t>
    </dgm:pt>
    <dgm:pt modelId="{AEE62344-0B43-9F40-969B-A2C5C64FE0CE}">
      <dgm:prSet/>
      <dgm:spPr/>
      <dgm:t>
        <a:bodyPr/>
        <a:lstStyle/>
        <a:p>
          <a:r>
            <a:rPr lang="en-US" dirty="0" smtClean="0"/>
            <a:t>Student Side</a:t>
          </a:r>
          <a:endParaRPr lang="en-US" dirty="0"/>
        </a:p>
      </dgm:t>
    </dgm:pt>
    <dgm:pt modelId="{40FEBD49-F422-0841-8367-434CC244C12D}" type="parTrans" cxnId="{7AF4AE0F-B52B-7C49-9837-D332E3ECFFCB}">
      <dgm:prSet/>
      <dgm:spPr/>
      <dgm:t>
        <a:bodyPr/>
        <a:lstStyle/>
        <a:p>
          <a:endParaRPr lang="en-US"/>
        </a:p>
      </dgm:t>
    </dgm:pt>
    <dgm:pt modelId="{8F318404-54BA-5340-BEF0-62D2C8F43904}" type="sibTrans" cxnId="{7AF4AE0F-B52B-7C49-9837-D332E3ECFFCB}">
      <dgm:prSet/>
      <dgm:spPr/>
      <dgm:t>
        <a:bodyPr/>
        <a:lstStyle/>
        <a:p>
          <a:endParaRPr lang="en-US"/>
        </a:p>
      </dgm:t>
    </dgm:pt>
    <dgm:pt modelId="{9B637FD9-B26E-B24D-9800-B627B13C4164}">
      <dgm:prSet/>
      <dgm:spPr/>
      <dgm:t>
        <a:bodyPr/>
        <a:lstStyle/>
        <a:p>
          <a:r>
            <a:rPr lang="en-US" dirty="0" smtClean="0"/>
            <a:t>Teacher Side</a:t>
          </a:r>
          <a:endParaRPr lang="en-US" dirty="0"/>
        </a:p>
      </dgm:t>
    </dgm:pt>
    <dgm:pt modelId="{AE4612DE-DBAA-2D4D-B491-A6ED2D6A694E}" type="parTrans" cxnId="{C95C7B10-979F-0F41-A4AB-E75B95A4AAD1}">
      <dgm:prSet/>
      <dgm:spPr/>
      <dgm:t>
        <a:bodyPr/>
        <a:lstStyle/>
        <a:p>
          <a:endParaRPr lang="en-US"/>
        </a:p>
      </dgm:t>
    </dgm:pt>
    <dgm:pt modelId="{E46B23BD-F36D-C74D-8645-B083B0C76B3F}" type="sibTrans" cxnId="{C95C7B10-979F-0F41-A4AB-E75B95A4AAD1}">
      <dgm:prSet/>
      <dgm:spPr/>
      <dgm:t>
        <a:bodyPr/>
        <a:lstStyle/>
        <a:p>
          <a:endParaRPr lang="en-US"/>
        </a:p>
      </dgm:t>
    </dgm:pt>
    <dgm:pt modelId="{AA1AD7AE-EBEC-9043-9D6A-11C502B18EC6}" type="pres">
      <dgm:prSet presAssocID="{597E2BD0-242C-7542-852D-E8C27972F91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79EA540-C5B0-C84B-8631-14C3FE17BAEB}" type="pres">
      <dgm:prSet presAssocID="{8E9D4DB8-3800-8E40-A89F-20C0F4B10BE9}" presName="hierRoot1" presStyleCnt="0">
        <dgm:presLayoutVars>
          <dgm:hierBranch val="init"/>
        </dgm:presLayoutVars>
      </dgm:prSet>
      <dgm:spPr/>
    </dgm:pt>
    <dgm:pt modelId="{9B1AD2B9-1C4C-A74C-B888-704825DF9130}" type="pres">
      <dgm:prSet presAssocID="{8E9D4DB8-3800-8E40-A89F-20C0F4B10BE9}" presName="rootComposite1" presStyleCnt="0"/>
      <dgm:spPr/>
    </dgm:pt>
    <dgm:pt modelId="{ECA66EA5-3ABC-604D-8857-CE8268C38E55}" type="pres">
      <dgm:prSet presAssocID="{8E9D4DB8-3800-8E40-A89F-20C0F4B10BE9}" presName="rootText1" presStyleLbl="node0" presStyleIdx="0" presStyleCnt="3" custLinFactX="46784" custLinFactY="-11438" custLinFactNeighborX="100000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30F2809-4F7F-A24D-9B20-EED35F0BBAEC}" type="pres">
      <dgm:prSet presAssocID="{8E9D4DB8-3800-8E40-A89F-20C0F4B10BE9}" presName="rootConnector1" presStyleLbl="node1" presStyleIdx="0" presStyleCnt="0"/>
      <dgm:spPr/>
      <dgm:t>
        <a:bodyPr/>
        <a:lstStyle/>
        <a:p>
          <a:endParaRPr lang="en-US"/>
        </a:p>
      </dgm:t>
    </dgm:pt>
    <dgm:pt modelId="{5A451D05-4985-8C42-8EF4-2AE505672445}" type="pres">
      <dgm:prSet presAssocID="{8E9D4DB8-3800-8E40-A89F-20C0F4B10BE9}" presName="hierChild2" presStyleCnt="0"/>
      <dgm:spPr/>
    </dgm:pt>
    <dgm:pt modelId="{6B07968C-040E-2F4F-A1F0-6D7EE4D41FBA}" type="pres">
      <dgm:prSet presAssocID="{8E9D4DB8-3800-8E40-A89F-20C0F4B10BE9}" presName="hierChild3" presStyleCnt="0"/>
      <dgm:spPr/>
    </dgm:pt>
    <dgm:pt modelId="{93FDF8FF-113B-C14D-9BF4-FA180DF3C3C6}" type="pres">
      <dgm:prSet presAssocID="{9B637FD9-B26E-B24D-9800-B627B13C4164}" presName="hierRoot1" presStyleCnt="0">
        <dgm:presLayoutVars>
          <dgm:hierBranch val="init"/>
        </dgm:presLayoutVars>
      </dgm:prSet>
      <dgm:spPr/>
    </dgm:pt>
    <dgm:pt modelId="{D6E36538-0313-BE49-A55A-F9D6B57C57F5}" type="pres">
      <dgm:prSet presAssocID="{9B637FD9-B26E-B24D-9800-B627B13C4164}" presName="rootComposite1" presStyleCnt="0"/>
      <dgm:spPr/>
    </dgm:pt>
    <dgm:pt modelId="{D922F930-E95C-384B-A3A5-0E7F24FE9D04}" type="pres">
      <dgm:prSet presAssocID="{9B637FD9-B26E-B24D-9800-B627B13C4164}" presName="rootText1" presStyleLbl="node0" presStyleIdx="1" presStyleCnt="3" custScaleX="137800" custScaleY="141400" custLinFactNeighborX="-69753" custLinFactNeighborY="707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965FDEF-4D12-7149-9057-CBB460554C3D}" type="pres">
      <dgm:prSet presAssocID="{9B637FD9-B26E-B24D-9800-B627B13C4164}" presName="rootConnector1" presStyleLbl="node1" presStyleIdx="0" presStyleCnt="0"/>
      <dgm:spPr/>
      <dgm:t>
        <a:bodyPr/>
        <a:lstStyle/>
        <a:p>
          <a:endParaRPr lang="en-US"/>
        </a:p>
      </dgm:t>
    </dgm:pt>
    <dgm:pt modelId="{48FA9600-59A4-664E-8590-4B09C414233E}" type="pres">
      <dgm:prSet presAssocID="{9B637FD9-B26E-B24D-9800-B627B13C4164}" presName="hierChild2" presStyleCnt="0"/>
      <dgm:spPr/>
    </dgm:pt>
    <dgm:pt modelId="{7795E7E2-28DC-3F48-BF4E-2BEB6BD55229}" type="pres">
      <dgm:prSet presAssocID="{9B637FD9-B26E-B24D-9800-B627B13C4164}" presName="hierChild3" presStyleCnt="0"/>
      <dgm:spPr/>
    </dgm:pt>
    <dgm:pt modelId="{1AC80523-2D81-DE4C-BBCC-053C87CFA632}" type="pres">
      <dgm:prSet presAssocID="{AEE62344-0B43-9F40-969B-A2C5C64FE0CE}" presName="hierRoot1" presStyleCnt="0">
        <dgm:presLayoutVars>
          <dgm:hierBranch val="init"/>
        </dgm:presLayoutVars>
      </dgm:prSet>
      <dgm:spPr/>
    </dgm:pt>
    <dgm:pt modelId="{01C56D9C-F328-CA41-A254-88D72C250DD3}" type="pres">
      <dgm:prSet presAssocID="{AEE62344-0B43-9F40-969B-A2C5C64FE0CE}" presName="rootComposite1" presStyleCnt="0"/>
      <dgm:spPr/>
    </dgm:pt>
    <dgm:pt modelId="{A07AB945-1BB9-9F4C-913F-6F77C89CA85F}" type="pres">
      <dgm:prSet presAssocID="{AEE62344-0B43-9F40-969B-A2C5C64FE0CE}" presName="rootText1" presStyleLbl="node0" presStyleIdx="2" presStyleCnt="3" custScaleX="127130" custScaleY="141130" custLinFactNeighborX="-52444" custLinFactNeighborY="7333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3BE6097-3059-2144-A57B-83A74D4278DF}" type="pres">
      <dgm:prSet presAssocID="{AEE62344-0B43-9F40-969B-A2C5C64FE0CE}" presName="rootConnector1" presStyleLbl="node1" presStyleIdx="0" presStyleCnt="0"/>
      <dgm:spPr/>
      <dgm:t>
        <a:bodyPr/>
        <a:lstStyle/>
        <a:p>
          <a:endParaRPr lang="en-US"/>
        </a:p>
      </dgm:t>
    </dgm:pt>
    <dgm:pt modelId="{D4CA0606-D821-AC4D-8864-AFCB3069EBEE}" type="pres">
      <dgm:prSet presAssocID="{AEE62344-0B43-9F40-969B-A2C5C64FE0CE}" presName="hierChild2" presStyleCnt="0"/>
      <dgm:spPr/>
    </dgm:pt>
    <dgm:pt modelId="{EFBE54A2-C07A-9F41-8BD3-4643DF4EEA93}" type="pres">
      <dgm:prSet presAssocID="{AEE62344-0B43-9F40-969B-A2C5C64FE0CE}" presName="hierChild3" presStyleCnt="0"/>
      <dgm:spPr/>
    </dgm:pt>
  </dgm:ptLst>
  <dgm:cxnLst>
    <dgm:cxn modelId="{0CC688AF-4E67-FA47-9CDE-F6CE3581163E}" type="presOf" srcId="{9B637FD9-B26E-B24D-9800-B627B13C4164}" destId="{7965FDEF-4D12-7149-9057-CBB460554C3D}" srcOrd="1" destOrd="0" presId="urn:microsoft.com/office/officeart/2005/8/layout/orgChart1"/>
    <dgm:cxn modelId="{6D1A6C76-6151-6D45-9916-330FB84063FF}" type="presOf" srcId="{597E2BD0-242C-7542-852D-E8C27972F919}" destId="{AA1AD7AE-EBEC-9043-9D6A-11C502B18EC6}" srcOrd="0" destOrd="0" presId="urn:microsoft.com/office/officeart/2005/8/layout/orgChart1"/>
    <dgm:cxn modelId="{C95C7B10-979F-0F41-A4AB-E75B95A4AAD1}" srcId="{597E2BD0-242C-7542-852D-E8C27972F919}" destId="{9B637FD9-B26E-B24D-9800-B627B13C4164}" srcOrd="1" destOrd="0" parTransId="{AE4612DE-DBAA-2D4D-B491-A6ED2D6A694E}" sibTransId="{E46B23BD-F36D-C74D-8645-B083B0C76B3F}"/>
    <dgm:cxn modelId="{FFB41943-F680-0C4A-9FDB-7209332BA5E0}" type="presOf" srcId="{8E9D4DB8-3800-8E40-A89F-20C0F4B10BE9}" destId="{ECA66EA5-3ABC-604D-8857-CE8268C38E55}" srcOrd="0" destOrd="0" presId="urn:microsoft.com/office/officeart/2005/8/layout/orgChart1"/>
    <dgm:cxn modelId="{4D271BE3-19A1-4946-B59B-46DD66440CA5}" type="presOf" srcId="{9B637FD9-B26E-B24D-9800-B627B13C4164}" destId="{D922F930-E95C-384B-A3A5-0E7F24FE9D04}" srcOrd="0" destOrd="0" presId="urn:microsoft.com/office/officeart/2005/8/layout/orgChart1"/>
    <dgm:cxn modelId="{A993182F-DE4A-0242-909E-9B73298B48EF}" type="presOf" srcId="{8E9D4DB8-3800-8E40-A89F-20C0F4B10BE9}" destId="{E30F2809-4F7F-A24D-9B20-EED35F0BBAEC}" srcOrd="1" destOrd="0" presId="urn:microsoft.com/office/officeart/2005/8/layout/orgChart1"/>
    <dgm:cxn modelId="{7AF4AE0F-B52B-7C49-9837-D332E3ECFFCB}" srcId="{597E2BD0-242C-7542-852D-E8C27972F919}" destId="{AEE62344-0B43-9F40-969B-A2C5C64FE0CE}" srcOrd="2" destOrd="0" parTransId="{40FEBD49-F422-0841-8367-434CC244C12D}" sibTransId="{8F318404-54BA-5340-BEF0-62D2C8F43904}"/>
    <dgm:cxn modelId="{34D44206-8AD4-A74F-8D9E-ADB315CACD1E}" type="presOf" srcId="{AEE62344-0B43-9F40-969B-A2C5C64FE0CE}" destId="{A07AB945-1BB9-9F4C-913F-6F77C89CA85F}" srcOrd="0" destOrd="0" presId="urn:microsoft.com/office/officeart/2005/8/layout/orgChart1"/>
    <dgm:cxn modelId="{4FBE62E4-3D21-7C4E-B998-7AA07E29DC58}" srcId="{597E2BD0-242C-7542-852D-E8C27972F919}" destId="{8E9D4DB8-3800-8E40-A89F-20C0F4B10BE9}" srcOrd="0" destOrd="0" parTransId="{17776E7C-3DB4-2A48-87BD-368FAEE7C374}" sibTransId="{7582AC04-770C-F842-8A4A-A7E0B4313111}"/>
    <dgm:cxn modelId="{D5E4CAD6-45FB-D946-91C1-6226BACC0E10}" type="presOf" srcId="{AEE62344-0B43-9F40-969B-A2C5C64FE0CE}" destId="{23BE6097-3059-2144-A57B-83A74D4278DF}" srcOrd="1" destOrd="0" presId="urn:microsoft.com/office/officeart/2005/8/layout/orgChart1"/>
    <dgm:cxn modelId="{9C0E35B0-3939-1E4A-8D74-CB915DA8BA80}" type="presParOf" srcId="{AA1AD7AE-EBEC-9043-9D6A-11C502B18EC6}" destId="{579EA540-C5B0-C84B-8631-14C3FE17BAEB}" srcOrd="0" destOrd="0" presId="urn:microsoft.com/office/officeart/2005/8/layout/orgChart1"/>
    <dgm:cxn modelId="{BAD7DEA7-57C5-E74C-8171-C7F66B63FAE0}" type="presParOf" srcId="{579EA540-C5B0-C84B-8631-14C3FE17BAEB}" destId="{9B1AD2B9-1C4C-A74C-B888-704825DF9130}" srcOrd="0" destOrd="0" presId="urn:microsoft.com/office/officeart/2005/8/layout/orgChart1"/>
    <dgm:cxn modelId="{4FAB7592-91AA-CB4B-8F17-C3022BF47C3E}" type="presParOf" srcId="{9B1AD2B9-1C4C-A74C-B888-704825DF9130}" destId="{ECA66EA5-3ABC-604D-8857-CE8268C38E55}" srcOrd="0" destOrd="0" presId="urn:microsoft.com/office/officeart/2005/8/layout/orgChart1"/>
    <dgm:cxn modelId="{9F90E7BA-0F45-AD4B-BA9B-BCD6E03A7640}" type="presParOf" srcId="{9B1AD2B9-1C4C-A74C-B888-704825DF9130}" destId="{E30F2809-4F7F-A24D-9B20-EED35F0BBAEC}" srcOrd="1" destOrd="0" presId="urn:microsoft.com/office/officeart/2005/8/layout/orgChart1"/>
    <dgm:cxn modelId="{873746C8-D53E-094D-A8C2-2CFCADE12296}" type="presParOf" srcId="{579EA540-C5B0-C84B-8631-14C3FE17BAEB}" destId="{5A451D05-4985-8C42-8EF4-2AE505672445}" srcOrd="1" destOrd="0" presId="urn:microsoft.com/office/officeart/2005/8/layout/orgChart1"/>
    <dgm:cxn modelId="{8BC64B01-967C-914C-AE4B-17ED9FB82EF6}" type="presParOf" srcId="{579EA540-C5B0-C84B-8631-14C3FE17BAEB}" destId="{6B07968C-040E-2F4F-A1F0-6D7EE4D41FBA}" srcOrd="2" destOrd="0" presId="urn:microsoft.com/office/officeart/2005/8/layout/orgChart1"/>
    <dgm:cxn modelId="{0594386D-1EB9-534D-84C1-BFE504492875}" type="presParOf" srcId="{AA1AD7AE-EBEC-9043-9D6A-11C502B18EC6}" destId="{93FDF8FF-113B-C14D-9BF4-FA180DF3C3C6}" srcOrd="1" destOrd="0" presId="urn:microsoft.com/office/officeart/2005/8/layout/orgChart1"/>
    <dgm:cxn modelId="{C686D339-0C87-2F42-BD1B-37C7AE92421F}" type="presParOf" srcId="{93FDF8FF-113B-C14D-9BF4-FA180DF3C3C6}" destId="{D6E36538-0313-BE49-A55A-F9D6B57C57F5}" srcOrd="0" destOrd="0" presId="urn:microsoft.com/office/officeart/2005/8/layout/orgChart1"/>
    <dgm:cxn modelId="{47250387-6E64-F149-88D1-08360CADE937}" type="presParOf" srcId="{D6E36538-0313-BE49-A55A-F9D6B57C57F5}" destId="{D922F930-E95C-384B-A3A5-0E7F24FE9D04}" srcOrd="0" destOrd="0" presId="urn:microsoft.com/office/officeart/2005/8/layout/orgChart1"/>
    <dgm:cxn modelId="{E6B80B5A-118B-E24A-940A-9045165EFCA9}" type="presParOf" srcId="{D6E36538-0313-BE49-A55A-F9D6B57C57F5}" destId="{7965FDEF-4D12-7149-9057-CBB460554C3D}" srcOrd="1" destOrd="0" presId="urn:microsoft.com/office/officeart/2005/8/layout/orgChart1"/>
    <dgm:cxn modelId="{0FC57ED9-738C-B641-8705-F482A9284EE6}" type="presParOf" srcId="{93FDF8FF-113B-C14D-9BF4-FA180DF3C3C6}" destId="{48FA9600-59A4-664E-8590-4B09C414233E}" srcOrd="1" destOrd="0" presId="urn:microsoft.com/office/officeart/2005/8/layout/orgChart1"/>
    <dgm:cxn modelId="{05E1A43A-38C9-EA49-94AE-888F13F4C37B}" type="presParOf" srcId="{93FDF8FF-113B-C14D-9BF4-FA180DF3C3C6}" destId="{7795E7E2-28DC-3F48-BF4E-2BEB6BD55229}" srcOrd="2" destOrd="0" presId="urn:microsoft.com/office/officeart/2005/8/layout/orgChart1"/>
    <dgm:cxn modelId="{57D69764-194C-774F-BA47-3034E5C918A1}" type="presParOf" srcId="{AA1AD7AE-EBEC-9043-9D6A-11C502B18EC6}" destId="{1AC80523-2D81-DE4C-BBCC-053C87CFA632}" srcOrd="2" destOrd="0" presId="urn:microsoft.com/office/officeart/2005/8/layout/orgChart1"/>
    <dgm:cxn modelId="{7C0DA8FA-EB0C-DC4E-BFA9-7B5BB26C426C}" type="presParOf" srcId="{1AC80523-2D81-DE4C-BBCC-053C87CFA632}" destId="{01C56D9C-F328-CA41-A254-88D72C250DD3}" srcOrd="0" destOrd="0" presId="urn:microsoft.com/office/officeart/2005/8/layout/orgChart1"/>
    <dgm:cxn modelId="{603B4B47-B0BA-C647-9C41-3DB97E2AB87E}" type="presParOf" srcId="{01C56D9C-F328-CA41-A254-88D72C250DD3}" destId="{A07AB945-1BB9-9F4C-913F-6F77C89CA85F}" srcOrd="0" destOrd="0" presId="urn:microsoft.com/office/officeart/2005/8/layout/orgChart1"/>
    <dgm:cxn modelId="{7EED6C73-68E1-DC4B-AA6C-EC89D89B3824}" type="presParOf" srcId="{01C56D9C-F328-CA41-A254-88D72C250DD3}" destId="{23BE6097-3059-2144-A57B-83A74D4278DF}" srcOrd="1" destOrd="0" presId="urn:microsoft.com/office/officeart/2005/8/layout/orgChart1"/>
    <dgm:cxn modelId="{5B79A983-58B1-C14F-9712-FFDF6A7DA6AB}" type="presParOf" srcId="{1AC80523-2D81-DE4C-BBCC-053C87CFA632}" destId="{D4CA0606-D821-AC4D-8864-AFCB3069EBEE}" srcOrd="1" destOrd="0" presId="urn:microsoft.com/office/officeart/2005/8/layout/orgChart1"/>
    <dgm:cxn modelId="{DA838153-CBAB-CB41-BA53-C1A1113ABAFA}" type="presParOf" srcId="{1AC80523-2D81-DE4C-BBCC-053C87CFA632}" destId="{EFBE54A2-C07A-9F41-8BD3-4643DF4EEA9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6818A0D-F9FC-7C43-9633-F87A3405E1D5}">
      <dsp:nvSpPr>
        <dsp:cNvPr id="0" name=""/>
        <dsp:cNvSpPr/>
      </dsp:nvSpPr>
      <dsp:spPr>
        <a:xfrm>
          <a:off x="3486931" y="1635112"/>
          <a:ext cx="1255737" cy="125573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LHS Network</a:t>
          </a:r>
          <a:endParaRPr lang="en-US" sz="1600" kern="1200" dirty="0"/>
        </a:p>
      </dsp:txBody>
      <dsp:txXfrm>
        <a:off x="3486931" y="1635112"/>
        <a:ext cx="1255737" cy="1255737"/>
      </dsp:txXfrm>
    </dsp:sp>
    <dsp:sp modelId="{75679869-F943-FA40-8C82-2C572487D582}">
      <dsp:nvSpPr>
        <dsp:cNvPr id="0" name=""/>
        <dsp:cNvSpPr/>
      </dsp:nvSpPr>
      <dsp:spPr>
        <a:xfrm rot="16200000">
          <a:off x="3926349" y="1432929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6200000">
        <a:off x="4105377" y="1437239"/>
        <a:ext cx="18845" cy="18845"/>
      </dsp:txXfrm>
    </dsp:sp>
    <dsp:sp modelId="{2AB1F643-B38E-164C-9E1D-94DA90F252AD}">
      <dsp:nvSpPr>
        <dsp:cNvPr id="0" name=""/>
        <dsp:cNvSpPr/>
      </dsp:nvSpPr>
      <dsp:spPr>
        <a:xfrm>
          <a:off x="3486931" y="2474"/>
          <a:ext cx="1255737" cy="125573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H Drive</a:t>
          </a:r>
          <a:endParaRPr lang="en-US" sz="1600" kern="1200" dirty="0"/>
        </a:p>
      </dsp:txBody>
      <dsp:txXfrm>
        <a:off x="3486931" y="2474"/>
        <a:ext cx="1255737" cy="1255737"/>
      </dsp:txXfrm>
    </dsp:sp>
    <dsp:sp modelId="{50BDA6A9-1380-C14F-BC89-7FBA519B702D}">
      <dsp:nvSpPr>
        <dsp:cNvPr id="0" name=""/>
        <dsp:cNvSpPr/>
      </dsp:nvSpPr>
      <dsp:spPr>
        <a:xfrm>
          <a:off x="4742668" y="2249248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921696" y="2253558"/>
        <a:ext cx="18845" cy="18845"/>
      </dsp:txXfrm>
    </dsp:sp>
    <dsp:sp modelId="{57B1906A-DED9-0C4F-BEAD-E33A9714A4F0}">
      <dsp:nvSpPr>
        <dsp:cNvPr id="0" name=""/>
        <dsp:cNvSpPr/>
      </dsp:nvSpPr>
      <dsp:spPr>
        <a:xfrm>
          <a:off x="5119569" y="1635112"/>
          <a:ext cx="1255737" cy="125573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 Drive</a:t>
          </a:r>
          <a:endParaRPr lang="en-US" sz="1600" kern="1200" dirty="0"/>
        </a:p>
      </dsp:txBody>
      <dsp:txXfrm>
        <a:off x="5119569" y="1635112"/>
        <a:ext cx="1255737" cy="1255737"/>
      </dsp:txXfrm>
    </dsp:sp>
    <dsp:sp modelId="{B94C5FA3-699D-D941-8FD3-978DB324175A}">
      <dsp:nvSpPr>
        <dsp:cNvPr id="0" name=""/>
        <dsp:cNvSpPr/>
      </dsp:nvSpPr>
      <dsp:spPr>
        <a:xfrm rot="5400000">
          <a:off x="3926349" y="3065566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5400000">
        <a:off x="4105377" y="3069877"/>
        <a:ext cx="18845" cy="18845"/>
      </dsp:txXfrm>
    </dsp:sp>
    <dsp:sp modelId="{873A4246-F6CF-CA4D-8A52-E3E9F192F702}">
      <dsp:nvSpPr>
        <dsp:cNvPr id="0" name=""/>
        <dsp:cNvSpPr/>
      </dsp:nvSpPr>
      <dsp:spPr>
        <a:xfrm>
          <a:off x="3486931" y="3267750"/>
          <a:ext cx="1255737" cy="125573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Other Teacher Drives</a:t>
          </a:r>
          <a:endParaRPr lang="en-US" sz="1600" kern="1200" dirty="0"/>
        </a:p>
      </dsp:txBody>
      <dsp:txXfrm>
        <a:off x="3486931" y="3267750"/>
        <a:ext cx="1255737" cy="1255737"/>
      </dsp:txXfrm>
    </dsp:sp>
    <dsp:sp modelId="{8950EF3A-AAE6-9440-813F-025724B2C20D}">
      <dsp:nvSpPr>
        <dsp:cNvPr id="0" name=""/>
        <dsp:cNvSpPr/>
      </dsp:nvSpPr>
      <dsp:spPr>
        <a:xfrm rot="10800000">
          <a:off x="3110030" y="2249248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289058" y="2253558"/>
        <a:ext cx="18845" cy="18845"/>
      </dsp:txXfrm>
    </dsp:sp>
    <dsp:sp modelId="{9FC6CC02-5D45-AC4B-900A-8C5286586459}">
      <dsp:nvSpPr>
        <dsp:cNvPr id="0" name=""/>
        <dsp:cNvSpPr/>
      </dsp:nvSpPr>
      <dsp:spPr>
        <a:xfrm>
          <a:off x="1854293" y="1635112"/>
          <a:ext cx="1255737" cy="125573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Your USB Flash</a:t>
          </a:r>
          <a:endParaRPr lang="en-US" sz="1600" kern="1200" dirty="0"/>
        </a:p>
      </dsp:txBody>
      <dsp:txXfrm>
        <a:off x="1854293" y="1635112"/>
        <a:ext cx="1255737" cy="125573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A66EA5-3ABC-604D-8857-CE8268C38E55}">
      <dsp:nvSpPr>
        <dsp:cNvPr id="0" name=""/>
        <dsp:cNvSpPr/>
      </dsp:nvSpPr>
      <dsp:spPr>
        <a:xfrm>
          <a:off x="2968859" y="421805"/>
          <a:ext cx="2021737" cy="101086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Two sides</a:t>
          </a:r>
          <a:endParaRPr lang="en-US" sz="3200" kern="1200" dirty="0"/>
        </a:p>
      </dsp:txBody>
      <dsp:txXfrm>
        <a:off x="2968859" y="421805"/>
        <a:ext cx="2021737" cy="1010868"/>
      </dsp:txXfrm>
    </dsp:sp>
    <dsp:sp modelId="{D922F930-E95C-384B-A3A5-0E7F24FE9D04}">
      <dsp:nvSpPr>
        <dsp:cNvPr id="0" name=""/>
        <dsp:cNvSpPr/>
      </dsp:nvSpPr>
      <dsp:spPr>
        <a:xfrm>
          <a:off x="1037352" y="2262980"/>
          <a:ext cx="2785953" cy="142936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Teacher Side</a:t>
          </a:r>
          <a:endParaRPr lang="en-US" sz="3200" kern="1200" dirty="0"/>
        </a:p>
      </dsp:txBody>
      <dsp:txXfrm>
        <a:off x="1037352" y="2262980"/>
        <a:ext cx="2785953" cy="1429368"/>
      </dsp:txXfrm>
    </dsp:sp>
    <dsp:sp modelId="{A07AB945-1BB9-9F4C-913F-6F77C89CA85F}">
      <dsp:nvSpPr>
        <dsp:cNvPr id="0" name=""/>
        <dsp:cNvSpPr/>
      </dsp:nvSpPr>
      <dsp:spPr>
        <a:xfrm>
          <a:off x="4597813" y="2289617"/>
          <a:ext cx="2570234" cy="142663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Student Side</a:t>
          </a:r>
          <a:endParaRPr lang="en-US" sz="3200" kern="1200" dirty="0"/>
        </a:p>
      </dsp:txBody>
      <dsp:txXfrm>
        <a:off x="4597813" y="2289617"/>
        <a:ext cx="2570234" cy="14266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99B855-62DD-DA46-9577-6F5ED4096999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99777A5-C083-B249-A793-2D275A1D82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B855-62DD-DA46-9577-6F5ED4096999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77A5-C083-B249-A793-2D275A1D82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B855-62DD-DA46-9577-6F5ED4096999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77A5-C083-B249-A793-2D275A1D82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B855-62DD-DA46-9577-6F5ED4096999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77A5-C083-B249-A793-2D275A1D82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B855-62DD-DA46-9577-6F5ED4096999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77A5-C083-B249-A793-2D275A1D82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B855-62DD-DA46-9577-6F5ED4096999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77A5-C083-B249-A793-2D275A1D82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B855-62DD-DA46-9577-6F5ED4096999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77A5-C083-B249-A793-2D275A1D82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B855-62DD-DA46-9577-6F5ED4096999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77A5-C083-B249-A793-2D275A1D82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B855-62DD-DA46-9577-6F5ED4096999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77A5-C083-B249-A793-2D275A1D82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D699B855-62DD-DA46-9577-6F5ED4096999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77A5-C083-B249-A793-2D275A1D82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699B855-62DD-DA46-9577-6F5ED4096999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99777A5-C083-B249-A793-2D275A1D82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D699B855-62DD-DA46-9577-6F5ED4096999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99777A5-C083-B249-A793-2D275A1D826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hyperlink" Target="http://www.turnitin.com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.pd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d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d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8.pd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Freshmen Computer Orientation and You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Safety Guide for the New Millennium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Flash, thumb, jump drives</a:t>
            </a:r>
          </a:p>
          <a:p>
            <a:pPr lvl="1"/>
            <a:r>
              <a:rPr lang="en-US" dirty="0" smtClean="0"/>
              <a:t>All are the same thing with different names!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Save most work to these</a:t>
            </a:r>
          </a:p>
          <a:p>
            <a:endParaRPr lang="en-US" dirty="0" smtClean="0"/>
          </a:p>
          <a:p>
            <a:r>
              <a:rPr lang="en-US" dirty="0" smtClean="0"/>
              <a:t>Back them up at home or on your H drive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USB Drives</a:t>
            </a:r>
            <a:endParaRPr lang="en-US" dirty="0"/>
          </a:p>
        </p:txBody>
      </p:sp>
      <p:pic>
        <p:nvPicPr>
          <p:cNvPr id="4" name="Pictur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9676" y="4420986"/>
            <a:ext cx="2176463" cy="2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Make a file – save immediately.</a:t>
            </a:r>
          </a:p>
          <a:p>
            <a:endParaRPr lang="en-US" dirty="0" smtClean="0"/>
          </a:p>
          <a:p>
            <a:r>
              <a:rPr lang="en-US" dirty="0" smtClean="0"/>
              <a:t>Know WHERE you saved it.</a:t>
            </a:r>
          </a:p>
          <a:p>
            <a:endParaRPr lang="en-US" dirty="0" smtClean="0"/>
          </a:p>
          <a:p>
            <a:r>
              <a:rPr lang="en-US" dirty="0" smtClean="0"/>
              <a:t>Call it something logical.</a:t>
            </a:r>
          </a:p>
          <a:p>
            <a:endParaRPr lang="en-US" dirty="0" smtClean="0"/>
          </a:p>
          <a:p>
            <a:r>
              <a:rPr lang="en-US" dirty="0" smtClean="0"/>
              <a:t>Create a system for self about WHERE you save</a:t>
            </a:r>
          </a:p>
          <a:p>
            <a:pPr lvl="1"/>
            <a:r>
              <a:rPr lang="en-US" dirty="0" smtClean="0"/>
              <a:t>Flash AND H:</a:t>
            </a:r>
          </a:p>
          <a:p>
            <a:pPr lvl="1"/>
            <a:r>
              <a:rPr lang="en-US" dirty="0" smtClean="0"/>
              <a:t>Flash AND home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Responsibility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7199" y="274638"/>
            <a:ext cx="2238989" cy="313876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little ability to find things when you put them somewhere.</a:t>
            </a:r>
          </a:p>
          <a:p>
            <a:endParaRPr lang="en-US" dirty="0" smtClean="0"/>
          </a:p>
          <a:p>
            <a:r>
              <a:rPr lang="en-US" dirty="0" smtClean="0"/>
              <a:t>Can’t meld plastic (we’re working on it, though)</a:t>
            </a:r>
          </a:p>
          <a:p>
            <a:pPr lvl="1"/>
            <a:r>
              <a:rPr lang="en-US" dirty="0" smtClean="0"/>
              <a:t>Those flash drives AREN’T perfect!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Lost Files</a:t>
            </a:r>
            <a:endParaRPr lang="en-US" dirty="0"/>
          </a:p>
        </p:txBody>
      </p:sp>
      <p:pic>
        <p:nvPicPr>
          <p:cNvPr id="3074" name="Picture 2" descr="C:\Documents and Settings\war001531\Local Settings\Temporary Internet Files\Content.IE5\L4N5KHW3\MM900295152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63" y="4435666"/>
            <a:ext cx="2252662" cy="2047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4853" r="-14853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Username</a:t>
            </a:r>
            <a:r>
              <a:rPr lang="en-US" dirty="0"/>
              <a:t>: Student number without leading zeroes (ex. 999999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Password</a:t>
            </a:r>
            <a:r>
              <a:rPr lang="en-US" dirty="0"/>
              <a:t>: </a:t>
            </a:r>
            <a:r>
              <a:rPr lang="en-US" dirty="0" err="1"/>
              <a:t>Leh</a:t>
            </a:r>
            <a:r>
              <a:rPr lang="en-US" dirty="0"/>
              <a:t> birth month, birth day, birth </a:t>
            </a:r>
            <a:r>
              <a:rPr lang="en-US" dirty="0" smtClean="0"/>
              <a:t>year </a:t>
            </a:r>
            <a:r>
              <a:rPr lang="en-US" dirty="0"/>
              <a:t>two </a:t>
            </a:r>
            <a:r>
              <a:rPr lang="en-US" dirty="0" smtClean="0"/>
              <a:t>digits(</a:t>
            </a:r>
            <a:r>
              <a:rPr lang="en-US" dirty="0"/>
              <a:t>Leh040694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Example:</a:t>
            </a:r>
          </a:p>
          <a:p>
            <a:pPr>
              <a:buNone/>
            </a:pPr>
            <a:r>
              <a:rPr lang="en-US" dirty="0" smtClean="0"/>
              <a:t>Username: 1234567</a:t>
            </a:r>
          </a:p>
          <a:p>
            <a:pPr>
              <a:buNone/>
            </a:pPr>
            <a:r>
              <a:rPr lang="en-US" dirty="0" smtClean="0"/>
              <a:t>Password: Leh060465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Logging In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On-line paper collection site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Main uses</a:t>
            </a:r>
          </a:p>
          <a:p>
            <a:pPr marL="514350" indent="-514350">
              <a:buAutoNum type="arabicParenR"/>
            </a:pPr>
            <a:r>
              <a:rPr lang="en-US" dirty="0" smtClean="0"/>
              <a:t>Plagiarism checker</a:t>
            </a:r>
          </a:p>
          <a:p>
            <a:pPr marL="514350" indent="-514350">
              <a:buAutoNum type="arabicParenR"/>
            </a:pPr>
            <a:r>
              <a:rPr lang="en-US" dirty="0" smtClean="0"/>
              <a:t>Peer Review</a:t>
            </a:r>
          </a:p>
          <a:p>
            <a:pPr marL="514350" indent="-514350">
              <a:buAutoNum type="arabicParenR"/>
            </a:pPr>
            <a:r>
              <a:rPr lang="en-US" dirty="0" smtClean="0"/>
              <a:t>On-line grading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hlinkClick r:id="rId2"/>
              </a:rPr>
              <a:t>Turnitin.com</a:t>
            </a:r>
            <a:endParaRPr lang="en-US" dirty="0"/>
          </a:p>
        </p:txBody>
      </p:sp>
      <p:pic>
        <p:nvPicPr>
          <p:cNvPr id="4" name="Picture 3" descr="splash_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2513" y="4186238"/>
            <a:ext cx="3616637" cy="182105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Follow the directions from your teacher</a:t>
            </a:r>
          </a:p>
          <a:p>
            <a:endParaRPr lang="en-US" dirty="0" smtClean="0"/>
          </a:p>
          <a:p>
            <a:r>
              <a:rPr lang="en-US" dirty="0" smtClean="0"/>
              <a:t>Sign up for the right class!</a:t>
            </a:r>
          </a:p>
          <a:p>
            <a:pPr lvl="1"/>
            <a:r>
              <a:rPr lang="en-US" dirty="0" smtClean="0"/>
              <a:t>Use the right number!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a </a:t>
            </a:r>
            <a:r>
              <a:rPr lang="en-US" dirty="0" err="1"/>
              <a:t>T</a:t>
            </a:r>
            <a:r>
              <a:rPr lang="en-US" dirty="0" err="1" smtClean="0"/>
              <a:t>urnitin.com</a:t>
            </a:r>
            <a:r>
              <a:rPr lang="en-US" dirty="0" smtClean="0"/>
              <a:t> Account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Computer labs</a:t>
            </a:r>
          </a:p>
          <a:p>
            <a:endParaRPr lang="en-US" dirty="0" smtClean="0"/>
          </a:p>
          <a:p>
            <a:r>
              <a:rPr lang="en-US" dirty="0" smtClean="0"/>
              <a:t>Login</a:t>
            </a:r>
          </a:p>
          <a:p>
            <a:endParaRPr lang="en-US" dirty="0" smtClean="0"/>
          </a:p>
          <a:p>
            <a:r>
              <a:rPr lang="en-US" dirty="0" err="1" smtClean="0"/>
              <a:t>Turnitin.com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Special sites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to Legacy!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898723" y="3276894"/>
            <a:ext cx="3650265" cy="2730398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 in school</a:t>
            </a:r>
          </a:p>
          <a:p>
            <a:endParaRPr lang="en-US" dirty="0" smtClean="0"/>
          </a:p>
          <a:p>
            <a:r>
              <a:rPr lang="en-US" dirty="0" smtClean="0"/>
              <a:t>30 desktops in LMC</a:t>
            </a:r>
          </a:p>
          <a:p>
            <a:endParaRPr lang="en-US" dirty="0" smtClean="0"/>
          </a:p>
          <a:p>
            <a:r>
              <a:rPr lang="en-US" dirty="0" smtClean="0"/>
              <a:t>10 laptops in LMC</a:t>
            </a:r>
          </a:p>
          <a:p>
            <a:endParaRPr lang="en-US" dirty="0" smtClean="0"/>
          </a:p>
          <a:p>
            <a:r>
              <a:rPr lang="en-US" dirty="0" smtClean="0"/>
              <a:t>All are hooked to printers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 Labs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236801" y="732479"/>
            <a:ext cx="2250068" cy="207576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en-US" dirty="0" smtClean="0"/>
              <a:t>All backpacks along the walls.</a:t>
            </a:r>
          </a:p>
          <a:p>
            <a:pPr marL="514350" indent="-514350">
              <a:buAutoNum type="arabicParenR"/>
            </a:pP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No food or drink in labs.</a:t>
            </a:r>
          </a:p>
          <a:p>
            <a:pPr marL="514350" indent="-514350">
              <a:buAutoNum type="arabicParenR"/>
            </a:pP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Do not download games, apps, programs.</a:t>
            </a:r>
          </a:p>
          <a:p>
            <a:pPr marL="514350" indent="-514350">
              <a:buAutoNum type="arabicParenR"/>
            </a:pP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Do not roll around the room on the chairs.</a:t>
            </a:r>
          </a:p>
          <a:p>
            <a:pPr marL="514350" indent="-514350">
              <a:buAutoNum type="arabicParenR"/>
            </a:pP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Visit appropriate, school-related sites.</a:t>
            </a:r>
          </a:p>
          <a:p>
            <a:pPr marL="514350" indent="-514350">
              <a:buAutoNum type="arabicParenR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to Highlight</a:t>
            </a:r>
            <a:endParaRPr lang="en-US" dirty="0"/>
          </a:p>
        </p:txBody>
      </p:sp>
      <p:pic>
        <p:nvPicPr>
          <p:cNvPr id="4" name="Picture 3" descr="Rule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76" y="416590"/>
            <a:ext cx="2071688" cy="200209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Drives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personal storage place</a:t>
            </a:r>
          </a:p>
          <a:p>
            <a:endParaRPr lang="en-US" dirty="0" smtClean="0"/>
          </a:p>
          <a:p>
            <a:r>
              <a:rPr lang="en-US" dirty="0" smtClean="0"/>
              <a:t>Accessible from all computers in school</a:t>
            </a:r>
          </a:p>
          <a:p>
            <a:endParaRPr lang="en-US" dirty="0" smtClean="0"/>
          </a:p>
          <a:p>
            <a:r>
              <a:rPr lang="en-US" dirty="0" smtClean="0"/>
              <a:t>Limited storage space (no huge movies!)</a:t>
            </a:r>
          </a:p>
          <a:p>
            <a:endParaRPr lang="en-US" dirty="0" smtClean="0"/>
          </a:p>
          <a:p>
            <a:r>
              <a:rPr lang="en-US" dirty="0" smtClean="0"/>
              <a:t>When you log on, this is a saving option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 Drive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592987" y="4805877"/>
            <a:ext cx="2306637" cy="185037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 Drive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10800000" flipV="1">
            <a:off x="3617345" y="3141242"/>
            <a:ext cx="669039" cy="4989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286384" y="3141242"/>
            <a:ext cx="1281378" cy="4989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6773204" y="274637"/>
            <a:ext cx="2119300" cy="212948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view documents</a:t>
            </a:r>
          </a:p>
          <a:p>
            <a:endParaRPr lang="en-US" dirty="0" smtClean="0"/>
          </a:p>
          <a:p>
            <a:r>
              <a:rPr lang="en-US" dirty="0" smtClean="0"/>
              <a:t>You cannot change those documents</a:t>
            </a:r>
          </a:p>
          <a:p>
            <a:endParaRPr lang="en-US" dirty="0" smtClean="0"/>
          </a:p>
          <a:p>
            <a:r>
              <a:rPr lang="en-US" dirty="0" smtClean="0"/>
              <a:t>You cannot save to that side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Side of Public (P Drive)</a:t>
            </a:r>
            <a:endParaRPr lang="en-US" dirty="0"/>
          </a:p>
        </p:txBody>
      </p:sp>
      <p:pic>
        <p:nvPicPr>
          <p:cNvPr id="1027" name="Picture 3" descr="C:\Documents and Settings\war001531\Local Settings\Temporary Internet Files\Content.IE5\ZUTM3ULU\MC900435987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15088" y="3888936"/>
            <a:ext cx="2271712" cy="26039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view documents</a:t>
            </a:r>
          </a:p>
          <a:p>
            <a:endParaRPr lang="en-US" dirty="0" smtClean="0"/>
          </a:p>
          <a:p>
            <a:r>
              <a:rPr lang="en-US" dirty="0" smtClean="0"/>
              <a:t>You can change those documents</a:t>
            </a:r>
          </a:p>
          <a:p>
            <a:endParaRPr lang="en-US" dirty="0" smtClean="0"/>
          </a:p>
          <a:p>
            <a:r>
              <a:rPr lang="en-US" dirty="0" smtClean="0"/>
              <a:t>You can save to that side</a:t>
            </a:r>
          </a:p>
          <a:p>
            <a:endParaRPr lang="en-US" dirty="0" smtClean="0"/>
          </a:p>
          <a:p>
            <a:r>
              <a:rPr lang="en-US" dirty="0" smtClean="0"/>
              <a:t>EVERYONE has access to stuff here.</a:t>
            </a:r>
          </a:p>
          <a:p>
            <a:endParaRPr lang="en-US" dirty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Side of Public (P Drive)</a:t>
            </a:r>
            <a:endParaRPr lang="en-US" dirty="0"/>
          </a:p>
        </p:txBody>
      </p:sp>
      <p:pic>
        <p:nvPicPr>
          <p:cNvPr id="2050" name="Picture 2" descr="C:\Documents and Settings\war001531\Local Settings\Temporary Internet Files\Content.IE5\L4N5KHW3\MC90028996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29413" y="4856618"/>
            <a:ext cx="2157412" cy="17727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68</TotalTime>
  <Words>360</Words>
  <Application>Microsoft Office PowerPoint</Application>
  <PresentationFormat>On-screen Show (4:3)</PresentationFormat>
  <Paragraphs>105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Concourse</vt:lpstr>
      <vt:lpstr>Freshmen Computer Orientation and You</vt:lpstr>
      <vt:lpstr>Welcome to Legacy!</vt:lpstr>
      <vt:lpstr>Computer Labs</vt:lpstr>
      <vt:lpstr>Rules to Highlight</vt:lpstr>
      <vt:lpstr>Network Drives</vt:lpstr>
      <vt:lpstr>H Drive</vt:lpstr>
      <vt:lpstr>P Drive</vt:lpstr>
      <vt:lpstr>Teacher Side of Public (P Drive)</vt:lpstr>
      <vt:lpstr>Student Side of Public (P Drive)</vt:lpstr>
      <vt:lpstr>Your USB Drives</vt:lpstr>
      <vt:lpstr>File Responsibility</vt:lpstr>
      <vt:lpstr>Lost Files</vt:lpstr>
      <vt:lpstr>Questions?</vt:lpstr>
      <vt:lpstr>Logging In</vt:lpstr>
      <vt:lpstr>Turnitin.com</vt:lpstr>
      <vt:lpstr>Make a Turnitin.com Account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Freshmen Computer Orientation and You</dc:title>
  <dc:creator>Chris Warner</dc:creator>
  <cp:lastModifiedBy>.</cp:lastModifiedBy>
  <cp:revision>13</cp:revision>
  <dcterms:created xsi:type="dcterms:W3CDTF">2011-08-17T02:33:06Z</dcterms:created>
  <dcterms:modified xsi:type="dcterms:W3CDTF">2011-08-17T15:57:38Z</dcterms:modified>
</cp:coreProperties>
</file>